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Red Ribbon Week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44922-4329-4C78-8B4D-480CFBD5E8FF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www.RedRibbonWeekVideos.com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0ADE-C53A-42D3-A457-0F63E5E8910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 Red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971800" y="5334000"/>
            <a:ext cx="3048006" cy="11430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Red Ribbon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Teens </a:t>
            </a:r>
            <a:r>
              <a:rPr lang="en-US" dirty="0" smtClean="0"/>
              <a:t>can learn </a:t>
            </a:r>
            <a:r>
              <a:rPr lang="en-US" dirty="0" smtClean="0"/>
              <a:t>from mistakes, </a:t>
            </a:r>
            <a:r>
              <a:rPr lang="en-US" dirty="0" smtClean="0"/>
              <a:t>they</a:t>
            </a:r>
            <a:r>
              <a:rPr lang="en-US" dirty="0" smtClean="0"/>
              <a:t> </a:t>
            </a:r>
            <a:r>
              <a:rPr lang="en-US" dirty="0" smtClean="0"/>
              <a:t>just </a:t>
            </a:r>
            <a:r>
              <a:rPr lang="en-US" dirty="0" smtClean="0"/>
              <a:t>don’t </a:t>
            </a:r>
            <a:r>
              <a:rPr lang="en-US" dirty="0" smtClean="0"/>
              <a:t>have to be their own. </a:t>
            </a:r>
          </a:p>
          <a:p>
            <a:r>
              <a:rPr lang="en-US" dirty="0" smtClean="0"/>
              <a:t>What have you learned from the mistakes that others have made?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you show your support for living a drug-free life during the school year? </a:t>
            </a:r>
          </a:p>
          <a:p>
            <a:r>
              <a:rPr lang="en-US" dirty="0" smtClean="0"/>
              <a:t>What is one specific way you can encourage your friends to live drug-free lives?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one thing you learned from Fabian’s video about the history of Red Ribbon week that you can share with your mom, dad, or guardian?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Yes To Drug Free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you will say NO to drugs, what is one thing that you are going to say YES to?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It’s not where you start, it’s where you end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Kiki’s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Enrique “Kiki” </a:t>
            </a:r>
            <a:r>
              <a:rPr lang="en-US" dirty="0" err="1" smtClean="0"/>
              <a:t>Camarena</a:t>
            </a:r>
            <a:r>
              <a:rPr lang="en-US" dirty="0" smtClean="0"/>
              <a:t> was an undercover DEA officer in 1985. On his way to meet his wife for lunch, he was captured by 5 men and tortured to death. He was later found in a shallow grave. His friends started a movement that later become known as Red Ribbon Week to encourage students to live drug-free lives.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Staggering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65% of students say they can find drugs inside their schools. </a:t>
            </a:r>
          </a:p>
          <a:p>
            <a:pPr>
              <a:buNone/>
            </a:pPr>
            <a:r>
              <a:rPr lang="en-US" dirty="0" smtClean="0"/>
              <a:t>Do you think this is true for our school?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Staggering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of youth that try alcohol, go on to try cocaine.  </a:t>
            </a:r>
          </a:p>
          <a:p>
            <a:pPr>
              <a:buNone/>
            </a:pPr>
            <a:r>
              <a:rPr lang="en-US" dirty="0" smtClean="0"/>
              <a:t>Why?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Because students </a:t>
            </a:r>
            <a:r>
              <a:rPr lang="en-US" dirty="0" smtClean="0"/>
              <a:t>try harder and harder drugs</a:t>
            </a:r>
            <a:r>
              <a:rPr lang="en-US" dirty="0" smtClean="0"/>
              <a:t>. That’s why it’s important to never start using drugs.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Staggering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the winter and summer months, teens are more likely to use </a:t>
            </a:r>
            <a:r>
              <a:rPr lang="en-US" dirty="0" err="1" smtClean="0"/>
              <a:t>opiods</a:t>
            </a:r>
            <a:r>
              <a:rPr lang="en-US" dirty="0" smtClean="0"/>
              <a:t>. The most common </a:t>
            </a:r>
            <a:r>
              <a:rPr lang="en-US" dirty="0" err="1" smtClean="0"/>
              <a:t>opiods</a:t>
            </a:r>
            <a:r>
              <a:rPr lang="en-US" dirty="0" smtClean="0"/>
              <a:t> are pain relievers.  </a:t>
            </a:r>
          </a:p>
          <a:p>
            <a:pPr>
              <a:buNone/>
            </a:pPr>
            <a:r>
              <a:rPr lang="en-US" dirty="0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Staggering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Alcohol kills 6.5X the number of youth than any other drug</a:t>
            </a:r>
          </a:p>
          <a:p>
            <a:r>
              <a:rPr lang="en-US" dirty="0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Teens that talk to their parents about drugs on a regular basis are 42% less likely to use drugs</a:t>
            </a:r>
          </a:p>
          <a:p>
            <a:r>
              <a:rPr lang="en-US" dirty="0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a quarter of teens talk to their parents about the effects of drugs. </a:t>
            </a:r>
          </a:p>
          <a:p>
            <a:r>
              <a:rPr lang="en-US" dirty="0" smtClean="0"/>
              <a:t>How can students open a conversation about drugs with their parents?</a:t>
            </a:r>
          </a:p>
          <a:p>
            <a:r>
              <a:rPr lang="en-US" dirty="0" smtClean="0"/>
              <a:t>What can parents do to make that conversation easier to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372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History of Red Ribbon Week</vt:lpstr>
      <vt:lpstr>Life Truth</vt:lpstr>
      <vt:lpstr>Kiki’s Story</vt:lpstr>
      <vt:lpstr>Staggering Stats</vt:lpstr>
      <vt:lpstr>Staggering Stats</vt:lpstr>
      <vt:lpstr>Staggering Stats</vt:lpstr>
      <vt:lpstr>Staggering Stats</vt:lpstr>
      <vt:lpstr>Solutions</vt:lpstr>
      <vt:lpstr>Solutions</vt:lpstr>
      <vt:lpstr>Life Truth</vt:lpstr>
      <vt:lpstr>Express Yourself</vt:lpstr>
      <vt:lpstr>Express Yourself</vt:lpstr>
      <vt:lpstr>Say Yes To Drug Free Living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Red Ribbon Week</dc:title>
  <dc:creator>Fabian Ramirez</dc:creator>
  <cp:lastModifiedBy>Fabian Ramirez</cp:lastModifiedBy>
  <cp:revision>5</cp:revision>
  <dcterms:created xsi:type="dcterms:W3CDTF">2012-08-07T21:07:37Z</dcterms:created>
  <dcterms:modified xsi:type="dcterms:W3CDTF">2012-08-17T16:28:49Z</dcterms:modified>
</cp:coreProperties>
</file>